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61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88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61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title text format</a:t>
            </a: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88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outline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Second Outline Level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Third Outline Level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Fourth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/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Arial</vt:lpstr>
      <vt:lpstr>Symbol</vt:lpstr>
      <vt:lpstr>微软雅黑</vt:lpstr>
      <vt:lpstr>Arial Unicode MS</vt:lpstr>
      <vt:lpstr>Calibri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LIHAN</cp:lastModifiedBy>
  <cp:revision>1</cp:revision>
  <dcterms:created xsi:type="dcterms:W3CDTF">2026-01-31T15:05:46Z</dcterms:created>
  <dcterms:modified xsi:type="dcterms:W3CDTF">2026-01-31T15:09:57Z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D61226440FAB47FF987B63BE71CDB349_13</vt:lpwstr>
  </property>
  <property fmtid="{D5CDD505-2E9C-101B-9397-08002B2CF9AE}" pid="3" name="KSOProductBuildVer">
    <vt:lpwstr>2052-12.1.0.24034</vt:lpwstr>
  </property>
</Properties>
</file>